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6" r:id="rId4"/>
    <p:sldId id="258" r:id="rId5"/>
    <p:sldId id="259" r:id="rId6"/>
    <p:sldId id="262" r:id="rId7"/>
    <p:sldId id="261" r:id="rId8"/>
    <p:sldId id="260" r:id="rId9"/>
    <p:sldId id="263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07" autoAdjust="0"/>
  </p:normalViewPr>
  <p:slideViewPr>
    <p:cSldViewPr>
      <p:cViewPr varScale="1">
        <p:scale>
          <a:sx n="74" d="100"/>
          <a:sy n="74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7906-B6F6-4EFC-9160-5A5B17EE6FC1}" type="datetimeFigureOut">
              <a:rPr lang="en-US" smtClean="0"/>
              <a:pPr/>
              <a:t>01-Aug-17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B45-771E-4D7D-A172-596670FC9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7906-B6F6-4EFC-9160-5A5B17EE6FC1}" type="datetimeFigureOut">
              <a:rPr lang="en-US" smtClean="0"/>
              <a:pPr/>
              <a:t>01-Aug-17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B45-771E-4D7D-A172-596670FC9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7906-B6F6-4EFC-9160-5A5B17EE6FC1}" type="datetimeFigureOut">
              <a:rPr lang="en-US" smtClean="0"/>
              <a:pPr/>
              <a:t>01-Aug-17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B45-771E-4D7D-A172-596670FC9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7906-B6F6-4EFC-9160-5A5B17EE6FC1}" type="datetimeFigureOut">
              <a:rPr lang="en-US" smtClean="0"/>
              <a:pPr/>
              <a:t>01-Aug-17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B45-771E-4D7D-A172-596670FC9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7906-B6F6-4EFC-9160-5A5B17EE6FC1}" type="datetimeFigureOut">
              <a:rPr lang="en-US" smtClean="0"/>
              <a:pPr/>
              <a:t>01-Aug-17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B45-771E-4D7D-A172-596670FC9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7906-B6F6-4EFC-9160-5A5B17EE6FC1}" type="datetimeFigureOut">
              <a:rPr lang="en-US" smtClean="0"/>
              <a:pPr/>
              <a:t>01-Aug-17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B45-771E-4D7D-A172-596670FC9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7906-B6F6-4EFC-9160-5A5B17EE6FC1}" type="datetimeFigureOut">
              <a:rPr lang="en-US" smtClean="0"/>
              <a:pPr/>
              <a:t>01-Aug-17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B45-771E-4D7D-A172-596670FC9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7906-B6F6-4EFC-9160-5A5B17EE6FC1}" type="datetimeFigureOut">
              <a:rPr lang="en-US" smtClean="0"/>
              <a:pPr/>
              <a:t>01-Aug-17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B45-771E-4D7D-A172-596670FC9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7906-B6F6-4EFC-9160-5A5B17EE6FC1}" type="datetimeFigureOut">
              <a:rPr lang="en-US" smtClean="0"/>
              <a:pPr/>
              <a:t>01-Aug-17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B45-771E-4D7D-A172-596670FC9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7906-B6F6-4EFC-9160-5A5B17EE6FC1}" type="datetimeFigureOut">
              <a:rPr lang="en-US" smtClean="0"/>
              <a:pPr/>
              <a:t>01-Aug-17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B45-771E-4D7D-A172-596670FC9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7906-B6F6-4EFC-9160-5A5B17EE6FC1}" type="datetimeFigureOut">
              <a:rPr lang="en-US" smtClean="0"/>
              <a:pPr/>
              <a:t>01-Aug-17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C113B45-771E-4D7D-A172-596670FC91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0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2C7906-B6F6-4EFC-9160-5A5B17EE6FC1}" type="datetimeFigureOut">
              <a:rPr lang="en-US" smtClean="0"/>
              <a:pPr/>
              <a:t>01-Aug-17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113B45-771E-4D7D-A172-596670FC911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8000"/>
            <a:lum/>
          </a:blip>
          <a:srcRect/>
          <a:stretch>
            <a:fillRect l="-31000" r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HUMAN POWER GENERATION 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DEEPIKA.C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SHYAM SUNDAR.S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ABHISHEK BHARADWAJ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INAMUL HASSAN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FINANCIAL  HELP</a:t>
            </a:r>
          </a:p>
          <a:p>
            <a:pPr>
              <a:buNone/>
            </a:pPr>
            <a:r>
              <a:rPr lang="en-US" sz="2400" dirty="0" smtClean="0"/>
              <a:t>An estimated amount of RS 30000 is expected</a:t>
            </a:r>
          </a:p>
          <a:p>
            <a:pPr>
              <a:buNone/>
            </a:pPr>
            <a:r>
              <a:rPr lang="en-US" sz="2800" b="1" dirty="0" smtClean="0"/>
              <a:t>MARKETING HELP</a:t>
            </a:r>
          </a:p>
          <a:p>
            <a:pPr marL="514350" indent="-514350">
              <a:buNone/>
            </a:pPr>
            <a:r>
              <a:rPr lang="en-US" sz="2400" dirty="0" smtClean="0"/>
              <a:t>  Social media, Government websites can be used for publicity</a:t>
            </a:r>
          </a:p>
          <a:p>
            <a:pPr marL="514350" indent="-514350">
              <a:buNone/>
            </a:pPr>
            <a:r>
              <a:rPr lang="en-US" sz="2800" b="1" dirty="0" smtClean="0"/>
              <a:t>STRATEGIC KNOWHOW</a:t>
            </a:r>
          </a:p>
          <a:p>
            <a:pPr marL="514350" indent="-514350">
              <a:buNone/>
            </a:pPr>
            <a:r>
              <a:rPr lang="en-US" sz="2400" dirty="0" smtClean="0"/>
              <a:t>A clear mission </a:t>
            </a:r>
          </a:p>
          <a:p>
            <a:pPr marL="514350" indent="-514350">
              <a:buNone/>
            </a:pPr>
            <a:r>
              <a:rPr lang="en-US" sz="2400" dirty="0" smtClean="0"/>
              <a:t>A lived ownership culture</a:t>
            </a:r>
          </a:p>
          <a:p>
            <a:pPr marL="514350" indent="-514350">
              <a:buNone/>
            </a:pPr>
            <a:r>
              <a:rPr lang="en-US" sz="2400" dirty="0" smtClean="0"/>
              <a:t>A consistent strategy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8000"/>
            <a:lum/>
          </a:blip>
          <a:srcRect/>
          <a:stretch>
            <a:fillRect l="9000" t="16000" r="12000" b="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42672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                          GROUP MEMBERS</a:t>
            </a:r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Praveen Kumar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984" y="533400"/>
            <a:ext cx="8817130" cy="5867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n</a:t>
            </a:r>
            <a:r>
              <a:rPr lang="en-US" u="sng" dirty="0" smtClean="0"/>
              <a:t>eeds</a:t>
            </a:r>
            <a:r>
              <a:rPr lang="en-US" dirty="0" smtClean="0"/>
              <a:t> what </a:t>
            </a:r>
            <a:r>
              <a:rPr lang="en-US" u="sng" dirty="0" smtClean="0"/>
              <a:t>because</a:t>
            </a:r>
            <a:r>
              <a:rPr lang="en-US" dirty="0" smtClean="0"/>
              <a:t> why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Problem Statement</a:t>
            </a:r>
          </a:p>
          <a:p>
            <a:endParaRPr lang="en-US" dirty="0" smtClean="0"/>
          </a:p>
          <a:p>
            <a:r>
              <a:rPr lang="en-US" dirty="0" smtClean="0"/>
              <a:t>People </a:t>
            </a:r>
            <a:r>
              <a:rPr lang="en-US" i="1" u="sng" dirty="0" smtClean="0"/>
              <a:t>need</a:t>
            </a:r>
            <a:r>
              <a:rPr lang="en-US" dirty="0" smtClean="0"/>
              <a:t> electricity in its cheapest form </a:t>
            </a:r>
            <a:r>
              <a:rPr lang="en-US" i="1" u="sng" dirty="0" smtClean="0"/>
              <a:t>because</a:t>
            </a:r>
            <a:r>
              <a:rPr lang="en-US" dirty="0" smtClean="0"/>
              <a:t> it is  expensive and unaffordable</a:t>
            </a: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THINKING HATS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Praveen Kumar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8282697" cy="3886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THINKING HATS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en-US" b="1" u="sng" dirty="0" smtClean="0">
                <a:solidFill>
                  <a:srgbClr val="0070C0"/>
                </a:solidFill>
              </a:rPr>
              <a:t>BLUE HAT –</a:t>
            </a:r>
          </a:p>
          <a:p>
            <a:r>
              <a:rPr lang="en-US" dirty="0" smtClean="0"/>
              <a:t>Cheapest ways of generating </a:t>
            </a:r>
            <a:r>
              <a:rPr lang="en-US" b="1" i="1" u="sng" dirty="0" smtClean="0"/>
              <a:t>electricity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b="1" i="1" u="sng" dirty="0"/>
              <a:t> </a:t>
            </a:r>
            <a:r>
              <a:rPr lang="en-US" b="1" i="1" u="sng" dirty="0" smtClean="0"/>
              <a:t>   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b="1" i="1" u="sng" dirty="0" smtClean="0">
                <a:solidFill>
                  <a:schemeClr val="bg1">
                    <a:lumMod val="75000"/>
                  </a:schemeClr>
                </a:solidFill>
              </a:rPr>
              <a:t>WHITE HAT </a:t>
            </a:r>
          </a:p>
          <a:p>
            <a:r>
              <a:rPr lang="en-US" dirty="0" smtClean="0"/>
              <a:t>India has suffered consistent power shortages since independence </a:t>
            </a:r>
          </a:p>
          <a:p>
            <a:r>
              <a:rPr lang="en-US" dirty="0" smtClean="0"/>
              <a:t>60% electricity is generated from coal and lignite </a:t>
            </a:r>
          </a:p>
          <a:p>
            <a:r>
              <a:rPr lang="en-US" dirty="0" smtClean="0"/>
              <a:t>Only 9 states in the country have been officially declared totally electrified   </a:t>
            </a:r>
          </a:p>
          <a:p>
            <a:endParaRPr lang="en-US" dirty="0"/>
          </a:p>
        </p:txBody>
      </p:sp>
      <p:pic>
        <p:nvPicPr>
          <p:cNvPr id="1026" name="Picture 2" descr="C:\Users\Praveen Kumar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981200"/>
            <a:ext cx="857250" cy="857250"/>
          </a:xfrm>
          <a:prstGeom prst="rect">
            <a:avLst/>
          </a:prstGeom>
          <a:noFill/>
        </p:spPr>
      </p:pic>
      <p:pic>
        <p:nvPicPr>
          <p:cNvPr id="1027" name="Picture 3" descr="C:\Users\Praveen Kumar\Desktop\white-h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2133600"/>
            <a:ext cx="777551" cy="685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</a:t>
            </a:r>
            <a:r>
              <a:rPr lang="en-US" b="1" u="sng" dirty="0" smtClean="0">
                <a:solidFill>
                  <a:srgbClr val="FFFF00"/>
                </a:solidFill>
              </a:rPr>
              <a:t>YELLOW HAT </a:t>
            </a:r>
            <a:r>
              <a:rPr lang="en-US" dirty="0" smtClean="0">
                <a:solidFill>
                  <a:srgbClr val="FFFF00"/>
                </a:solidFill>
              </a:rPr>
              <a:t>– </a:t>
            </a:r>
          </a:p>
          <a:p>
            <a:r>
              <a:rPr lang="en-US" dirty="0" smtClean="0"/>
              <a:t>Renewable </a:t>
            </a:r>
          </a:p>
          <a:p>
            <a:r>
              <a:rPr lang="en-US" dirty="0" smtClean="0"/>
              <a:t>Environment  Friendly </a:t>
            </a:r>
          </a:p>
          <a:p>
            <a:r>
              <a:rPr lang="en-US" dirty="0" smtClean="0"/>
              <a:t>Green source of energy</a:t>
            </a:r>
          </a:p>
          <a:p>
            <a:r>
              <a:rPr lang="en-US" dirty="0" smtClean="0"/>
              <a:t>It can be used as a backup source of energy</a:t>
            </a:r>
          </a:p>
          <a:p>
            <a:pPr>
              <a:buNone/>
            </a:pPr>
            <a:r>
              <a:rPr lang="en-US" b="1" u="sng" dirty="0" smtClean="0"/>
              <a:t>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BLACK HAT </a:t>
            </a:r>
          </a:p>
          <a:p>
            <a:r>
              <a:rPr lang="en-US" dirty="0" smtClean="0"/>
              <a:t>Very less energy is generated</a:t>
            </a:r>
          </a:p>
          <a:p>
            <a:r>
              <a:rPr lang="en-US" dirty="0" smtClean="0"/>
              <a:t>Cost for implementation is high</a:t>
            </a:r>
          </a:p>
          <a:p>
            <a:endParaRPr lang="en-US" dirty="0"/>
          </a:p>
        </p:txBody>
      </p:sp>
      <p:pic>
        <p:nvPicPr>
          <p:cNvPr id="2050" name="Picture 2" descr="C:\Users\Praveen Kumar\Desktop\download (3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371600"/>
            <a:ext cx="914400" cy="684918"/>
          </a:xfrm>
          <a:prstGeom prst="rect">
            <a:avLst/>
          </a:prstGeom>
          <a:noFill/>
        </p:spPr>
      </p:pic>
      <p:pic>
        <p:nvPicPr>
          <p:cNvPr id="2051" name="Picture 3" descr="C:\Users\Praveen Kumar\Desktop\downlo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219200"/>
            <a:ext cx="949960" cy="6461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</a:t>
            </a:r>
            <a:r>
              <a:rPr lang="en-US" b="1" u="sng" dirty="0" smtClean="0">
                <a:solidFill>
                  <a:srgbClr val="FF0000"/>
                </a:solidFill>
              </a:rPr>
              <a:t>RED HAT:</a:t>
            </a:r>
          </a:p>
          <a:p>
            <a:pPr>
              <a:buNone/>
            </a:pPr>
            <a:r>
              <a:rPr lang="en-US" dirty="0" smtClean="0"/>
              <a:t>Most of the people don’t use treadmill so how it is going to generate electricity</a:t>
            </a: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endParaRPr lang="en-US" b="1" u="sng" dirty="0" smtClean="0"/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GREEN HAT: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>Electricity can be generated in all rotating objects including bicycles.</a:t>
            </a:r>
          </a:p>
          <a:p>
            <a:endParaRPr lang="en-US" dirty="0"/>
          </a:p>
        </p:txBody>
      </p:sp>
      <p:pic>
        <p:nvPicPr>
          <p:cNvPr id="3075" name="Picture 3" descr="C:\Users\Praveen Kumar\Desktop\download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219200"/>
            <a:ext cx="1123950" cy="1123950"/>
          </a:xfrm>
          <a:prstGeom prst="rect">
            <a:avLst/>
          </a:prstGeom>
          <a:noFill/>
        </p:spPr>
      </p:pic>
      <p:pic>
        <p:nvPicPr>
          <p:cNvPr id="3076" name="Picture 4" descr="C:\Users\Praveen Kumar\Desktop\download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6002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 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WORKING:</a:t>
            </a:r>
          </a:p>
          <a:p>
            <a:r>
              <a:rPr lang="en-US" dirty="0" smtClean="0"/>
              <a:t>In bicycle generator, where a small dc generator is attached to one of the wheel of a bicycle when the bicycle is running the rotor of the generator also rotates</a:t>
            </a:r>
          </a:p>
          <a:p>
            <a:r>
              <a:rPr lang="en-US" dirty="0" smtClean="0"/>
              <a:t>Similarly, when  a person walks on a treadmill, dynamo is made to rotate.</a:t>
            </a:r>
          </a:p>
          <a:p>
            <a:r>
              <a:rPr lang="en-US" dirty="0" smtClean="0"/>
              <a:t>From dynamo, electric power is  obtained.</a:t>
            </a:r>
          </a:p>
          <a:p>
            <a:r>
              <a:rPr lang="en-US" dirty="0" smtClean="0"/>
              <a:t>This power is stored in a storage device or can be utilized directly.</a:t>
            </a:r>
          </a:p>
          <a:p>
            <a:endParaRPr lang="en-US" dirty="0" smtClean="0"/>
          </a:p>
        </p:txBody>
      </p:sp>
      <p:pic>
        <p:nvPicPr>
          <p:cNvPr id="4098" name="Picture 2" descr="C:\Users\Praveen Kumar\Desktop\working of treadmi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572000"/>
            <a:ext cx="2743200" cy="19405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 becomes easier to generate electricity   </a:t>
            </a:r>
          </a:p>
          <a:p>
            <a:r>
              <a:rPr lang="en-US" dirty="0" smtClean="0"/>
              <a:t>It becomes cheaper </a:t>
            </a:r>
          </a:p>
          <a:p>
            <a:r>
              <a:rPr lang="en-US" dirty="0" smtClean="0"/>
              <a:t>Energy is not being wasted </a:t>
            </a:r>
          </a:p>
          <a:p>
            <a:pPr>
              <a:buNone/>
            </a:pPr>
            <a:r>
              <a:rPr lang="en-US" sz="4000" b="1" dirty="0" smtClean="0"/>
              <a:t>MARKET </a:t>
            </a:r>
          </a:p>
          <a:p>
            <a:pPr>
              <a:buNone/>
            </a:pPr>
            <a:r>
              <a:rPr lang="en-US" sz="2400" dirty="0" smtClean="0"/>
              <a:t>There may be estimated raise of 20%  in electric economy </a:t>
            </a:r>
          </a:p>
          <a:p>
            <a:pPr>
              <a:buNone/>
            </a:pPr>
            <a:r>
              <a:rPr lang="en-US" sz="2400" dirty="0" smtClean="0"/>
              <a:t> No of users will be increased</a:t>
            </a:r>
          </a:p>
          <a:p>
            <a:pPr>
              <a:buNone/>
            </a:pPr>
            <a:r>
              <a:rPr lang="en-US" sz="4000" b="1" dirty="0" smtClean="0"/>
              <a:t>COMPETITION</a:t>
            </a:r>
          </a:p>
          <a:p>
            <a:pPr>
              <a:buNone/>
            </a:pPr>
            <a:r>
              <a:rPr lang="en-US" sz="2400" dirty="0" smtClean="0"/>
              <a:t>It faces huge competition from other forms of natural energy like solar ,tidal,wind,hydro electric energies etc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SCAMPER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S-</a:t>
            </a:r>
          </a:p>
          <a:p>
            <a:r>
              <a:rPr lang="en-US" sz="4000" dirty="0" smtClean="0"/>
              <a:t>C-trade mill + dynamo</a:t>
            </a:r>
          </a:p>
          <a:p>
            <a:r>
              <a:rPr lang="en-US" sz="4000" dirty="0" smtClean="0"/>
              <a:t>A-mechanical-&gt;electrical</a:t>
            </a:r>
          </a:p>
          <a:p>
            <a:r>
              <a:rPr lang="en-US" sz="4000" dirty="0" smtClean="0"/>
              <a:t>M-</a:t>
            </a:r>
          </a:p>
          <a:p>
            <a:r>
              <a:rPr lang="en-US" sz="4000" dirty="0" smtClean="0"/>
              <a:t>P-</a:t>
            </a:r>
          </a:p>
          <a:p>
            <a:r>
              <a:rPr lang="en-US" sz="4000" dirty="0" smtClean="0"/>
              <a:t>E-</a:t>
            </a:r>
          </a:p>
          <a:p>
            <a:r>
              <a:rPr lang="en-US" sz="4000" dirty="0" smtClean="0"/>
              <a:t>R-</a:t>
            </a:r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326</TotalTime>
  <Words>319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HUMAN POWER GENERATION </vt:lpstr>
      <vt:lpstr>Who needs what because why</vt:lpstr>
      <vt:lpstr>6 THINKING HATS</vt:lpstr>
      <vt:lpstr>6 THINKING HATS</vt:lpstr>
      <vt:lpstr>Slide 5</vt:lpstr>
      <vt:lpstr>Slide 6</vt:lpstr>
      <vt:lpstr>Slide 7</vt:lpstr>
      <vt:lpstr>IMPACT</vt:lpstr>
      <vt:lpstr>SCAMPER </vt:lpstr>
      <vt:lpstr>HELP</vt:lpstr>
      <vt:lpstr>                                                                 GROUP MEMBERS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Praveen Kumar</dc:creator>
  <cp:lastModifiedBy>asus</cp:lastModifiedBy>
  <cp:revision>44</cp:revision>
  <dcterms:created xsi:type="dcterms:W3CDTF">2017-07-13T14:39:59Z</dcterms:created>
  <dcterms:modified xsi:type="dcterms:W3CDTF">2017-08-01T15:10:33Z</dcterms:modified>
</cp:coreProperties>
</file>